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511a1b329fb4457" /><Relationship Type="http://schemas.openxmlformats.org/officeDocument/2006/relationships/extended-properties" Target="/docProps/app.xml" Id="R867eca523a644238" /><Relationship Type="http://schemas.openxmlformats.org/officeDocument/2006/relationships/officeDocument" Target="/ppt/presentation.xml" Id="R9003a52a70104f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acd8236f8442bb"/>
  </p:sldMasterIdLst>
  <p:notesMasterIdLst>
    <p:notesMasterId xmlns:r="http://schemas.openxmlformats.org/officeDocument/2006/relationships" r:id="R27616955cfb443ac"/>
  </p:notesMasterIdLst>
  <p:sldIdLst>
    <p:sldId xmlns:r="http://schemas.openxmlformats.org/officeDocument/2006/relationships" id="256" r:id="R7c97fd7847c04fdf"/>
    <p:sldId xmlns:r="http://schemas.openxmlformats.org/officeDocument/2006/relationships" id="257" r:id="R2215ee6755dc482b"/>
    <p:sldId xmlns:r="http://schemas.openxmlformats.org/officeDocument/2006/relationships" id="258" r:id="R897e421d68f4458c"/>
    <p:sldId xmlns:r="http://schemas.openxmlformats.org/officeDocument/2006/relationships" id="259" r:id="Re75dbca21db8433b"/>
    <p:sldId xmlns:r="http://schemas.openxmlformats.org/officeDocument/2006/relationships" id="260" r:id="R13c14f775afc44c0"/>
    <p:sldId xmlns:r="http://schemas.openxmlformats.org/officeDocument/2006/relationships" id="261" r:id="R643d00bf1f234d6e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9e2cd49251440cb" /><Relationship Type="http://schemas.openxmlformats.org/officeDocument/2006/relationships/slideMaster" Target="/ppt/slideMasters/slideMaster1.xml" Id="Re9acd8236f8442bb" /><Relationship Type="http://schemas.openxmlformats.org/officeDocument/2006/relationships/notesMaster" Target="/ppt/notesMasters/notesMaster1.xml" Id="R27616955cfb443ac" /><Relationship Type="http://schemas.openxmlformats.org/officeDocument/2006/relationships/presProps" Target="/ppt/presProps.xml" Id="R5868301562d0453c" /><Relationship Type="http://schemas.openxmlformats.org/officeDocument/2006/relationships/tableStyles" Target="/ppt/tableStyles.xml" Id="Rc54f0d9cee694ace" /><Relationship Type="http://schemas.openxmlformats.org/officeDocument/2006/relationships/slide" Target="/ppt/slides/slide1.xml" Id="R7c97fd7847c04fdf" /><Relationship Type="http://schemas.openxmlformats.org/officeDocument/2006/relationships/slide" Target="/ppt/slides/slide2.xml" Id="R2215ee6755dc482b" /><Relationship Type="http://schemas.openxmlformats.org/officeDocument/2006/relationships/slide" Target="/ppt/slides/slide3.xml" Id="R897e421d68f4458c" /><Relationship Type="http://schemas.openxmlformats.org/officeDocument/2006/relationships/slide" Target="/ppt/slides/slide4.xml" Id="Re75dbca21db8433b" /><Relationship Type="http://schemas.openxmlformats.org/officeDocument/2006/relationships/slide" Target="/ppt/slides/slide5.xml" Id="R13c14f775afc44c0" /><Relationship Type="http://schemas.openxmlformats.org/officeDocument/2006/relationships/slide" Target="/ppt/slides/slide6.xml" Id="R643d00bf1f234d6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3b588a880f04ca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d5c4fd6cff4467e" /><Relationship Type="http://schemas.openxmlformats.org/officeDocument/2006/relationships/notesMaster" Target="/ppt/notesMasters/notesMaster1.xml" Id="Rdc3acec08b78418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3fe00a9eb314ace" /><Relationship Type="http://schemas.openxmlformats.org/officeDocument/2006/relationships/notesMaster" Target="/ppt/notesMasters/notesMaster1.xml" Id="R4905bf015ece4df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87368cf566e4c97" /><Relationship Type="http://schemas.openxmlformats.org/officeDocument/2006/relationships/notesMaster" Target="/ppt/notesMasters/notesMaster1.xml" Id="Recd7729f87ae4a3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2abc94d87964521" /><Relationship Type="http://schemas.openxmlformats.org/officeDocument/2006/relationships/notesMaster" Target="/ppt/notesMasters/notesMaster1.xml" Id="R40f7d0bc76a8447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a2b3585da174ab0" /><Relationship Type="http://schemas.openxmlformats.org/officeDocument/2006/relationships/notesMaster" Target="/ppt/notesMasters/notesMaster1.xml" Id="R6aa93ab17088482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00ba4a830144e6e" /><Relationship Type="http://schemas.openxmlformats.org/officeDocument/2006/relationships/notesMaster" Target="/ppt/notesMasters/notesMaster1.xml" Id="Ra682733b04de4c0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Apresentação comercial do Info Studio Lab, conduzido por Guilherme Gomes. Oferta proposta na conversa com o titular. Sem garantia de vendas, métricas ou prazo universal.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Os serviços podem ser contratados separadamente ou combinados. Quantidades, revisões, prazo, custos de publicação e investimento são definidos na proposta, antes da produção.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Fonte e prévia: https://infostudiolab.com/landing-pages/alere/ . Imagem do acervo do estúdio em public/landing-pages/portfolio-assets/alere.jpg. Projeto identificado como em desenvolvimento: dados de equipe e canal oficial ainda pendentes na versão pública consultada. Não representa resultado comercial nem comprova contratação concluída.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Esta apresentação é um exemplo do serviço oferecido. Texto, hierarquia e composição são objetos editáveis do PowerPoint. Fotografias e capturas de sites permanecem imagens. Nenhum dado fictício de cliente foi utilizado.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Retrato: https://guilhermegomes.des.br/wp-content/uploads/2024/03/guigomes.jpg . Créditos profissionais conferidos em https://gshow.globo.com/globoplay/guerreiros-do-sol/tudo-sobre-e-onde-assistir/ : Guilherme Gomes em Desenvolvimento e Coordenação de design e desenvolvimento. Trabalho realizado em equipe; não apresentado como cliente do Info Studio Lab.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Contato público do estúdio: comercial@infostudiolab.com e WhatsApp +55 11 94911-0298. Nenhum prazo ou valor pré-fixado; escopo e disponibilidade são combinados antes do início.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a3177df9b1427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d13c49d06434068" /><Relationship Type="http://schemas.openxmlformats.org/officeDocument/2006/relationships/slideLayout" Target="/ppt/slideLayouts/slideLayout1.xml" Id="Rd5c99c5f6ecf4d8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c99c5f6ecf4d8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5d45e03b240f9" /><Relationship Type="http://schemas.openxmlformats.org/officeDocument/2006/relationships/notesSlide" Target="/ppt/notesSlides/notesSlide1.xml" Id="R8cfb442d84ec48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21b49efce4f4b" /><Relationship Type="http://schemas.openxmlformats.org/officeDocument/2006/relationships/notesSlide" Target="/ppt/notesSlides/notesSlide2.xml" Id="Rae4c8c4883f643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2f45d8dd549a7" /><Relationship Type="http://schemas.openxmlformats.org/officeDocument/2006/relationships/image" Target="/ppt/media/image.jpeg" Id="Ra8cfbf38f1084a4e" /><Relationship Type="http://schemas.openxmlformats.org/officeDocument/2006/relationships/notesSlide" Target="/ppt/notesSlides/notesSlide3.xml" Id="R1d3bcdea371b4d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466c0f4a547ce" /><Relationship Type="http://schemas.openxmlformats.org/officeDocument/2006/relationships/notesSlide" Target="/ppt/notesSlides/notesSlide4.xml" Id="R11a51cb9aae84f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9ddfebc9440c2" /><Relationship Type="http://schemas.openxmlformats.org/officeDocument/2006/relationships/image" Target="/ppt/media/image2.jpeg" Id="Rc631a041d572486f" /><Relationship Type="http://schemas.openxmlformats.org/officeDocument/2006/relationships/notesSlide" Target="/ppt/notesSlides/notesSlide5.xml" Id="R217f1a73451440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5689fbc594cbd" /><Relationship Type="http://schemas.openxmlformats.org/officeDocument/2006/relationships/hyperlink" Target="https://wa.me/5511949110298?text=Ol%C3%A1%2C%20Guilherme!%20Vi%20a%20apresenta%C3%A7%C3%A3o%20do%20Info%20Studio%20Lab%20e%20quero%20conversar%20sobre%20um%20projeto." TargetMode="External" Id="R8e766121418643a9" /><Relationship Type="http://schemas.openxmlformats.org/officeDocument/2006/relationships/hyperlink" Target="mailto:comercial@infostudiolab.com" TargetMode="External" Id="Rfce2158c6f8e49cc" /><Relationship Type="http://schemas.openxmlformats.org/officeDocument/2006/relationships/hyperlink" Target="https://infostudiolab.com/sites-e-apresentacoes/" TargetMode="External" Id="R5102bad8387f407f" /><Relationship Type="http://schemas.openxmlformats.org/officeDocument/2006/relationships/notesSlide" Target="/ppt/notesSlides/notesSlide6.xml" Id="R294a0baebb1f4a57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25B4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0645F2D-9940-47CF-9335-FDF63765E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5715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191919"/>
                </a:solidFill>
                <a:latin typeface="Manrope"/>
                <a:ea typeface="Manrope"/>
                <a:cs typeface="Manrope"/>
              </a:defRPr>
            </a:pPr>
            <a:r>
              <a:rPr sz="2250" b="1">
                <a:solidFill>
                  <a:srgbClr val="191919"/>
                </a:solidFill>
                <a:latin typeface="Manrope"/>
                <a:ea typeface="Manrope"/>
                <a:cs typeface="Manrope"/>
              </a:rPr>
              <a:t>Info Studio Lab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0655ABE-5B8B-4094-A32C-0F8A1D348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76400"/>
            <a:ext cx="10477500" cy="2990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6150" b="1">
                <a:solidFill>
                  <a:srgbClr val="191919"/>
                </a:solidFill>
                <a:latin typeface="Manrope"/>
                <a:ea typeface="Manrope"/>
                <a:cs typeface="Manrope"/>
              </a:defRPr>
            </a:pPr>
            <a:r>
              <a:rPr sz="6150" b="1">
                <a:solidFill>
                  <a:srgbClr val="191919"/>
                </a:solidFill>
                <a:latin typeface="Manrope"/>
                <a:ea typeface="Manrope"/>
                <a:cs typeface="Manrope"/>
              </a:rPr>
              <a:t>Sites e</a:t>
            </a:r>
          </a:p>
          <a:p xmlns:a="http://schemas.openxmlformats.org/drawingml/2006/main">
            <a:pPr>
              <a:defRPr sz="6150" b="1">
                <a:solidFill>
                  <a:srgbClr val="191919"/>
                </a:solidFill>
                <a:latin typeface="Manrope"/>
                <a:ea typeface="Manrope"/>
                <a:cs typeface="Manrope"/>
              </a:defRPr>
            </a:pPr>
            <a:r>
              <a:rPr sz="6150" b="1">
                <a:solidFill>
                  <a:srgbClr val="191919"/>
                </a:solidFill>
                <a:latin typeface="Manrope"/>
                <a:ea typeface="Manrope"/>
                <a:cs typeface="Manrope"/>
              </a:rPr>
              <a:t>apresentações</a:t>
            </a:r>
          </a:p>
          <a:p xmlns:a="http://schemas.openxmlformats.org/drawingml/2006/main">
            <a:pPr>
              <a:defRPr sz="6150" b="1">
                <a:solidFill>
                  <a:srgbClr val="191919"/>
                </a:solidFill>
                <a:latin typeface="Manrope"/>
                <a:ea typeface="Manrope"/>
                <a:cs typeface="Manrope"/>
              </a:defRPr>
            </a:pPr>
            <a:r>
              <a:rPr sz="6150" b="1">
                <a:solidFill>
                  <a:srgbClr val="191919"/>
                </a:solidFill>
                <a:latin typeface="Manrope"/>
                <a:ea typeface="Manrope"/>
                <a:cs typeface="Manrope"/>
              </a:rPr>
              <a:t>comerciais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670DBC4-A7A7-4ADB-9070-8AC620E96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933950"/>
            <a:ext cx="80962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191919"/>
                </a:solidFill>
                <a:latin typeface="Manrope"/>
                <a:ea typeface="Manrope"/>
                <a:cs typeface="Manrope"/>
              </a:defRPr>
            </a:pPr>
            <a:r>
              <a:rPr sz="2400" b="0">
                <a:solidFill>
                  <a:srgbClr val="191919"/>
                </a:solidFill>
                <a:latin typeface="Manrope"/>
                <a:ea typeface="Manrope"/>
                <a:cs typeface="Manrope"/>
              </a:rPr>
              <a:t>Para empresas que precisam apresentar</a:t>
            </a:r>
          </a:p>
          <a:p xmlns:a="http://schemas.openxmlformats.org/drawingml/2006/main">
            <a:pPr>
              <a:defRPr sz="2400" b="0">
                <a:solidFill>
                  <a:srgbClr val="191919"/>
                </a:solidFill>
                <a:latin typeface="Manrope"/>
                <a:ea typeface="Manrope"/>
                <a:cs typeface="Manrope"/>
              </a:defRPr>
            </a:pPr>
            <a:r>
              <a:rPr sz="2400" b="0">
                <a:solidFill>
                  <a:srgbClr val="191919"/>
                </a:solidFill>
                <a:latin typeface="Manrope"/>
                <a:ea typeface="Manrope"/>
                <a:cs typeface="Manrope"/>
              </a:rPr>
              <a:t>seus serviços com clareza.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0D1CE2A-D5D5-4480-B434-95411C85A3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181725"/>
            <a:ext cx="10572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91919"/>
                </a:solidFill>
                <a:latin typeface="Manrope"/>
                <a:ea typeface="Manrope"/>
                <a:cs typeface="Manrope"/>
              </a:defRPr>
            </a:pPr>
            <a:r>
              <a:rPr sz="1650" b="0">
                <a:solidFill>
                  <a:srgbClr val="191919"/>
                </a:solidFill>
                <a:latin typeface="Manrope"/>
                <a:ea typeface="Manrope"/>
                <a:cs typeface="Manrope"/>
              </a:rPr>
              <a:t>Guilherme Gomes · design e desenvolvimento</a:t>
            </a:r>
          </a:p>
        </p:txBody>
      </p:sp>
    </p:spTree>
    <p:extLst>
      <p:ext uri="{BB962C8B-B14F-4D97-AF65-F5344CB8AC3E}">
        <p14:creationId xmlns:p14="http://schemas.microsoft.com/office/powerpoint/2010/main" val="133017376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3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66515E0-280D-4305-BE88-99C3925D8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"/>
            <a:ext cx="108204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91919"/>
                </a:solidFill>
                <a:latin typeface="Manrope"/>
                <a:ea typeface="Manrope"/>
                <a:cs typeface="Manrope"/>
              </a:defRPr>
            </a:pPr>
            <a:r>
              <a:rPr sz="3600" b="1">
                <a:solidFill>
                  <a:srgbClr val="191919"/>
                </a:solidFill>
                <a:latin typeface="Manrope"/>
                <a:ea typeface="Manrope"/>
                <a:cs typeface="Manrope"/>
              </a:rPr>
              <a:t>O material certo para o seu momento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276E1A3-56DC-4F4C-805E-7E9F4625B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14525"/>
            <a:ext cx="509587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91919"/>
                </a:solidFill>
                <a:latin typeface="Manrope"/>
                <a:ea typeface="Manrope"/>
                <a:cs typeface="Manrope"/>
              </a:defRPr>
            </a:pPr>
            <a:r>
              <a:rPr sz="3150" b="1">
                <a:solidFill>
                  <a:srgbClr val="191919"/>
                </a:solidFill>
                <a:latin typeface="Manrope"/>
                <a:ea typeface="Manrope"/>
                <a:cs typeface="Manrope"/>
              </a:rPr>
              <a:t>Sites e páginas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FB05EA9-F425-40BB-9114-21A274395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86050"/>
            <a:ext cx="50958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75" b="0">
                <a:solidFill>
                  <a:srgbClr val="191919"/>
                </a:solidFill>
                <a:latin typeface="Manrope"/>
                <a:ea typeface="Manrope"/>
                <a:cs typeface="Manrope"/>
              </a:defRPr>
            </a:pPr>
            <a:r>
              <a:rPr sz="2175" b="0">
                <a:solidFill>
                  <a:srgbClr val="191919"/>
                </a:solidFill>
                <a:latin typeface="Manrope"/>
                <a:ea typeface="Manrope"/>
                <a:cs typeface="Manrope"/>
              </a:rPr>
              <a:t>Para apresentar sua empresa, explicar</a:t>
            </a:r>
          </a:p>
          <a:p xmlns:a="http://schemas.openxmlformats.org/drawingml/2006/main">
            <a:pPr>
              <a:defRPr sz="2175" b="0">
                <a:solidFill>
                  <a:srgbClr val="191919"/>
                </a:solidFill>
                <a:latin typeface="Manrope"/>
                <a:ea typeface="Manrope"/>
                <a:cs typeface="Manrope"/>
              </a:defRPr>
            </a:pPr>
            <a:r>
              <a:rPr sz="2175" b="0">
                <a:solidFill>
                  <a:srgbClr val="191919"/>
                </a:solidFill>
                <a:latin typeface="Manrope"/>
                <a:ea typeface="Manrope"/>
                <a:cs typeface="Manrope"/>
              </a:rPr>
              <a:t>um serviço e receber contatos.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7407396-C005-4DD3-9EAC-DD9F29D3E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0"/>
            <a:ext cx="5095875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91919"/>
                </a:solidFill>
                <a:latin typeface="Manrope"/>
                <a:ea typeface="Manrope"/>
                <a:cs typeface="Manrope"/>
              </a:defRPr>
            </a:pPr>
            <a:r>
              <a:rPr sz="1875" b="0">
                <a:solidFill>
                  <a:srgbClr val="191919"/>
                </a:solidFill>
                <a:latin typeface="Manrope"/>
                <a:ea typeface="Manrope"/>
                <a:cs typeface="Manrope"/>
              </a:rPr>
              <a:t>Organização do conteúdo</a:t>
            </a:r>
          </a:p>
          <a:p xmlns:a="http://schemas.openxmlformats.org/drawingml/2006/main">
            <a:pPr>
              <a:defRPr sz="1875" b="0">
                <a:solidFill>
                  <a:srgbClr val="191919"/>
                </a:solidFill>
                <a:latin typeface="Manrope"/>
                <a:ea typeface="Manrope"/>
                <a:cs typeface="Manrope"/>
              </a:defRPr>
            </a:pPr>
            <a:r>
              <a:rPr sz="1875" b="0">
                <a:solidFill>
                  <a:srgbClr val="191919"/>
                </a:solidFill>
                <a:latin typeface="Manrope"/>
                <a:ea typeface="Manrope"/>
                <a:cs typeface="Manrope"/>
              </a:rPr>
              <a:t>Design para computador e celular</a:t>
            </a:r>
          </a:p>
          <a:p xmlns:a="http://schemas.openxmlformats.org/drawingml/2006/main">
            <a:pPr>
              <a:defRPr sz="1875" b="0">
                <a:solidFill>
                  <a:srgbClr val="191919"/>
                </a:solidFill>
                <a:latin typeface="Manrope"/>
                <a:ea typeface="Manrope"/>
                <a:cs typeface="Manrope"/>
              </a:defRPr>
            </a:pPr>
            <a:r>
              <a:rPr sz="1875" b="0">
                <a:solidFill>
                  <a:srgbClr val="191919"/>
                </a:solidFill>
                <a:latin typeface="Manrope"/>
                <a:ea typeface="Manrope"/>
                <a:cs typeface="Manrope"/>
              </a:rPr>
              <a:t>Formulário ou contato direto</a:t>
            </a:r>
          </a:p>
          <a:p xmlns:a="http://schemas.openxmlformats.org/drawingml/2006/main">
            <a:pPr>
              <a:defRPr sz="1875" b="0">
                <a:solidFill>
                  <a:srgbClr val="191919"/>
                </a:solidFill>
                <a:latin typeface="Manrope"/>
                <a:ea typeface="Manrope"/>
                <a:cs typeface="Manrope"/>
              </a:defRPr>
            </a:pPr>
            <a:r>
              <a:rPr sz="1875" b="0">
                <a:solidFill>
                  <a:srgbClr val="191919"/>
                </a:solidFill>
                <a:latin typeface="Manrope"/>
                <a:ea typeface="Manrope"/>
                <a:cs typeface="Manrope"/>
              </a:rPr>
              <a:t>Publicação conforme o escopo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0566479-ED1E-4888-AF63-17D68FD84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1914525"/>
            <a:ext cx="5019675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91919"/>
                </a:solidFill>
                <a:latin typeface="Manrope"/>
                <a:ea typeface="Manrope"/>
                <a:cs typeface="Manrope"/>
              </a:defRPr>
            </a:pPr>
            <a:r>
              <a:rPr sz="3150" b="1">
                <a:solidFill>
                  <a:srgbClr val="191919"/>
                </a:solidFill>
                <a:latin typeface="Manrope"/>
                <a:ea typeface="Manrope"/>
                <a:cs typeface="Manrope"/>
              </a:rPr>
              <a:t>Apresentações comerciais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E8CF3EF-C05C-477E-8FE7-A0FD03164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3048000"/>
            <a:ext cx="5019675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75" b="0">
                <a:solidFill>
                  <a:srgbClr val="191919"/>
                </a:solidFill>
                <a:latin typeface="Manrope"/>
                <a:ea typeface="Manrope"/>
                <a:cs typeface="Manrope"/>
              </a:defRPr>
            </a:pPr>
            <a:r>
              <a:rPr sz="2175" b="0">
                <a:solidFill>
                  <a:srgbClr val="191919"/>
                </a:solidFill>
                <a:latin typeface="Manrope"/>
                <a:ea typeface="Manrope"/>
                <a:cs typeface="Manrope"/>
              </a:rPr>
              <a:t>Para reuniões, propostas</a:t>
            </a:r>
          </a:p>
          <a:p xmlns:a="http://schemas.openxmlformats.org/drawingml/2006/main">
            <a:pPr>
              <a:defRPr sz="2175" b="0">
                <a:solidFill>
                  <a:srgbClr val="191919"/>
                </a:solidFill>
                <a:latin typeface="Manrope"/>
                <a:ea typeface="Manrope"/>
                <a:cs typeface="Manrope"/>
              </a:defRPr>
            </a:pPr>
            <a:r>
              <a:rPr sz="2175" b="0">
                <a:solidFill>
                  <a:srgbClr val="191919"/>
                </a:solidFill>
                <a:latin typeface="Manrope"/>
                <a:ea typeface="Manrope"/>
                <a:cs typeface="Manrope"/>
              </a:rPr>
              <a:t>e envio a possíveis clientes.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A8FEB57-E0B5-4A38-B1C3-04F4ECC5D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4238625"/>
            <a:ext cx="5019675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91919"/>
                </a:solidFill>
                <a:latin typeface="Manrope"/>
                <a:ea typeface="Manrope"/>
                <a:cs typeface="Manrope"/>
              </a:defRPr>
            </a:pPr>
            <a:r>
              <a:rPr sz="1875" b="0">
                <a:solidFill>
                  <a:srgbClr val="191919"/>
                </a:solidFill>
                <a:latin typeface="Manrope"/>
                <a:ea typeface="Manrope"/>
                <a:cs typeface="Manrope"/>
              </a:rPr>
              <a:t>Estrutura do argumento</a:t>
            </a:r>
          </a:p>
          <a:p xmlns:a="http://schemas.openxmlformats.org/drawingml/2006/main">
            <a:pPr>
              <a:defRPr sz="1875" b="0">
                <a:solidFill>
                  <a:srgbClr val="191919"/>
                </a:solidFill>
                <a:latin typeface="Manrope"/>
                <a:ea typeface="Manrope"/>
                <a:cs typeface="Manrope"/>
              </a:defRPr>
            </a:pPr>
            <a:r>
              <a:rPr sz="1875" b="0">
                <a:solidFill>
                  <a:srgbClr val="191919"/>
                </a:solidFill>
                <a:latin typeface="Manrope"/>
                <a:ea typeface="Manrope"/>
                <a:cs typeface="Manrope"/>
              </a:rPr>
              <a:t>Texto e diagramação</a:t>
            </a:r>
          </a:p>
          <a:p xmlns:a="http://schemas.openxmlformats.org/drawingml/2006/main">
            <a:pPr>
              <a:defRPr sz="1875" b="0">
                <a:solidFill>
                  <a:srgbClr val="191919"/>
                </a:solidFill>
                <a:latin typeface="Manrope"/>
                <a:ea typeface="Manrope"/>
                <a:cs typeface="Manrope"/>
              </a:defRPr>
            </a:pPr>
            <a:r>
              <a:rPr sz="1875" b="0">
                <a:solidFill>
                  <a:srgbClr val="191919"/>
                </a:solidFill>
                <a:latin typeface="Manrope"/>
                <a:ea typeface="Manrope"/>
                <a:cs typeface="Manrope"/>
              </a:rPr>
              <a:t>Exemplos e gráficos necessários</a:t>
            </a:r>
          </a:p>
          <a:p xmlns:a="http://schemas.openxmlformats.org/drawingml/2006/main">
            <a:pPr>
              <a:defRPr sz="1875" b="0">
                <a:solidFill>
                  <a:srgbClr val="191919"/>
                </a:solidFill>
                <a:latin typeface="Manrope"/>
                <a:ea typeface="Manrope"/>
                <a:cs typeface="Manrope"/>
              </a:defRPr>
            </a:pPr>
            <a:r>
              <a:rPr sz="1875" b="0">
                <a:solidFill>
                  <a:srgbClr val="191919"/>
                </a:solidFill>
                <a:latin typeface="Manrope"/>
                <a:ea typeface="Manrope"/>
                <a:cs typeface="Manrope"/>
              </a:rPr>
              <a:t>PowerPoint editável e PDF</a:t>
            </a:r>
          </a:p>
        </p:txBody>
      </p:sp>
    </p:spTree>
    <p:extLst>
      <p:ext uri="{BB962C8B-B14F-4D97-AF65-F5344CB8AC3E}">
        <p14:creationId xmlns:p14="http://schemas.microsoft.com/office/powerpoint/2010/main" val="87213842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3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1521463-9D16-43DD-BF17-D775AB1C8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8625"/>
            <a:ext cx="10820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191919"/>
                </a:solidFill>
                <a:latin typeface="Manrope"/>
                <a:ea typeface="Manrope"/>
                <a:cs typeface="Manrope"/>
              </a:defRPr>
            </a:pPr>
            <a:r>
              <a:rPr sz="3450" b="1">
                <a:solidFill>
                  <a:srgbClr val="191919"/>
                </a:solidFill>
                <a:latin typeface="Manrope"/>
                <a:ea typeface="Manrope"/>
                <a:cs typeface="Manrope"/>
              </a:rPr>
              <a:t>Uma página para explicar um serviço</a:t>
            </a:r>
          </a:p>
        </p:txBody>
      </p:sp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8cfbf38f1084a4e"/>
          <a:stretch xmlns:a="http://schemas.openxmlformats.org/drawingml/2006/main"/>
        </p:blipFill>
        <p:spPr>
          <a:xfrm xmlns:a="http://schemas.openxmlformats.org/drawingml/2006/main">
            <a:off x="688671" y="1438275"/>
            <a:ext cx="8357209" cy="4067175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2D6FD74-E42D-4FA9-91C9-1DD182EE3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01175" y="1581150"/>
            <a:ext cx="2143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191919"/>
                </a:solidFill>
                <a:latin typeface="Manrope"/>
                <a:ea typeface="Manrope"/>
                <a:cs typeface="Manrope"/>
              </a:defRPr>
            </a:pPr>
            <a:r>
              <a:rPr sz="2850" b="1">
                <a:solidFill>
                  <a:srgbClr val="191919"/>
                </a:solidFill>
                <a:latin typeface="Manrope"/>
                <a:ea typeface="Manrope"/>
                <a:cs typeface="Manrope"/>
              </a:rPr>
              <a:t>Alere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5DD5603-CBBD-4866-828C-ACECA8813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01175" y="2286000"/>
            <a:ext cx="214312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75" b="0">
                <a:solidFill>
                  <a:srgbClr val="191919"/>
                </a:solidFill>
                <a:latin typeface="Manrope"/>
                <a:ea typeface="Manrope"/>
                <a:cs typeface="Manrope"/>
              </a:defRPr>
            </a:pPr>
            <a:r>
              <a:rPr sz="2175" b="0">
                <a:solidFill>
                  <a:srgbClr val="191919"/>
                </a:solidFill>
                <a:latin typeface="Manrope"/>
                <a:ea typeface="Manrope"/>
                <a:cs typeface="Manrope"/>
              </a:rPr>
              <a:t>Educação</a:t>
            </a:r>
          </a:p>
          <a:p xmlns:a="http://schemas.openxmlformats.org/drawingml/2006/main">
            <a:pPr>
              <a:defRPr sz="2175" b="0">
                <a:solidFill>
                  <a:srgbClr val="191919"/>
                </a:solidFill>
                <a:latin typeface="Manrope"/>
                <a:ea typeface="Manrope"/>
                <a:cs typeface="Manrope"/>
              </a:defRPr>
            </a:pPr>
            <a:r>
              <a:rPr sz="2175" b="0">
                <a:solidFill>
                  <a:srgbClr val="191919"/>
                </a:solidFill>
                <a:latin typeface="Manrope"/>
                <a:ea typeface="Manrope"/>
                <a:cs typeface="Manrope"/>
              </a:rPr>
              <a:t>assistida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3CBF6A4-9E11-4248-A38A-BB251C47D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01175" y="4314825"/>
            <a:ext cx="2143125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615F58"/>
                </a:solidFill>
                <a:latin typeface="Manrope"/>
                <a:ea typeface="Manrope"/>
                <a:cs typeface="Manrope"/>
              </a:defRPr>
            </a:pPr>
            <a:r>
              <a:rPr sz="1725" b="0">
                <a:solidFill>
                  <a:srgbClr val="615F58"/>
                </a:solidFill>
                <a:latin typeface="Manrope"/>
                <a:ea typeface="Manrope"/>
                <a:cs typeface="Manrope"/>
              </a:rPr>
              <a:t>Prévia em</a:t>
            </a:r>
          </a:p>
          <a:p xmlns:a="http://schemas.openxmlformats.org/drawingml/2006/main">
            <a:pPr>
              <a:defRPr sz="1725" b="0">
                <a:solidFill>
                  <a:srgbClr val="615F58"/>
                </a:solidFill>
                <a:latin typeface="Manrope"/>
                <a:ea typeface="Manrope"/>
                <a:cs typeface="Manrope"/>
              </a:defRPr>
            </a:pPr>
            <a:r>
              <a:rPr sz="1725" b="0">
                <a:solidFill>
                  <a:srgbClr val="615F58"/>
                </a:solidFill>
                <a:latin typeface="Manrope"/>
                <a:ea typeface="Manrope"/>
                <a:cs typeface="Manrope"/>
              </a:rPr>
              <a:t>desenvolvimento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3D9B1A8-2273-4EF0-B491-DE9BD673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29300"/>
            <a:ext cx="108204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91919"/>
                </a:solidFill>
                <a:latin typeface="Manrope"/>
                <a:ea typeface="Manrope"/>
                <a:cs typeface="Manrope"/>
              </a:defRPr>
            </a:pPr>
            <a:r>
              <a:rPr sz="2025" b="0">
                <a:solidFill>
                  <a:srgbClr val="191919"/>
                </a:solidFill>
                <a:latin typeface="Manrope"/>
                <a:ea typeface="Manrope"/>
                <a:cs typeface="Manrope"/>
              </a:rPr>
              <a:t>Proposta, disciplinas e formatos de aula organizados em uma página.</a:t>
            </a:r>
          </a:p>
        </p:txBody>
      </p:sp>
    </p:spTree>
    <p:extLst>
      <p:ext uri="{BB962C8B-B14F-4D97-AF65-F5344CB8AC3E}">
        <p14:creationId xmlns:p14="http://schemas.microsoft.com/office/powerpoint/2010/main" val="49589523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19191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7691E76-6EA4-47A2-B052-B12C6E799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10820400" cy="1371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F7F3E8"/>
                </a:solidFill>
                <a:latin typeface="Manrope"/>
                <a:ea typeface="Manrope"/>
                <a:cs typeface="Manrope"/>
              </a:defRPr>
            </a:pPr>
            <a:r>
              <a:rPr sz="3600" b="1">
                <a:solidFill>
                  <a:srgbClr val="F7F3E8"/>
                </a:solidFill>
                <a:latin typeface="Manrope"/>
                <a:ea typeface="Manrope"/>
                <a:cs typeface="Manrope"/>
              </a:rPr>
              <a:t>Uma apresentação que ajuda</a:t>
            </a:r>
          </a:p>
          <a:p xmlns:a="http://schemas.openxmlformats.org/drawingml/2006/main">
            <a:pPr>
              <a:defRPr sz="3600" b="1">
                <a:solidFill>
                  <a:srgbClr val="F7F3E8"/>
                </a:solidFill>
                <a:latin typeface="Manrope"/>
                <a:ea typeface="Manrope"/>
                <a:cs typeface="Manrope"/>
              </a:defRPr>
            </a:pPr>
            <a:r>
              <a:rPr sz="3600" b="1">
                <a:solidFill>
                  <a:srgbClr val="F7F3E8"/>
                </a:solidFill>
                <a:latin typeface="Manrope"/>
                <a:ea typeface="Manrope"/>
                <a:cs typeface="Manrope"/>
              </a:rPr>
              <a:t>a conduzir a conversa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97F4812-5646-44A7-924D-77A7A3FCE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86025"/>
            <a:ext cx="5105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E9F051"/>
                </a:solidFill>
                <a:latin typeface="Manrope"/>
                <a:ea typeface="Manrope"/>
                <a:cs typeface="Manrope"/>
              </a:defRPr>
            </a:pPr>
            <a:r>
              <a:rPr sz="2550" b="1">
                <a:solidFill>
                  <a:srgbClr val="E9F051"/>
                </a:solidFill>
                <a:latin typeface="Manrope"/>
                <a:ea typeface="Manrope"/>
                <a:cs typeface="Manrope"/>
              </a:rPr>
              <a:t>O que você faz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4DCE6BA-2856-4C4C-B502-666C15EA2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24200"/>
            <a:ext cx="5105400" cy="942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F7F3E8"/>
                </a:solidFill>
                <a:latin typeface="Manrope"/>
                <a:ea typeface="Manrope"/>
                <a:cs typeface="Manrope"/>
              </a:defRPr>
            </a:pPr>
            <a:r>
              <a:rPr sz="2025" b="0">
                <a:solidFill>
                  <a:srgbClr val="F7F3E8"/>
                </a:solidFill>
                <a:latin typeface="Manrope"/>
                <a:ea typeface="Manrope"/>
                <a:cs typeface="Manrope"/>
              </a:rPr>
              <a:t>Seu serviço explicado com uma</a:t>
            </a:r>
          </a:p>
          <a:p xmlns:a="http://schemas.openxmlformats.org/drawingml/2006/main">
            <a:pPr>
              <a:defRPr sz="2025" b="0">
                <a:solidFill>
                  <a:srgbClr val="F7F3E8"/>
                </a:solidFill>
                <a:latin typeface="Manrope"/>
                <a:ea typeface="Manrope"/>
                <a:cs typeface="Manrope"/>
              </a:defRPr>
            </a:pPr>
            <a:r>
              <a:rPr sz="2025" b="0">
                <a:solidFill>
                  <a:srgbClr val="F7F3E8"/>
                </a:solidFill>
                <a:latin typeface="Manrope"/>
                <a:ea typeface="Manrope"/>
                <a:cs typeface="Manrope"/>
              </a:rPr>
              <a:t>linguagem que o cliente reconhece.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C776731-0C2E-4DB9-8E2D-965236DC2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00550"/>
            <a:ext cx="5105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E9F051"/>
                </a:solidFill>
                <a:latin typeface="Manrope"/>
                <a:ea typeface="Manrope"/>
                <a:cs typeface="Manrope"/>
              </a:defRPr>
            </a:pPr>
            <a:r>
              <a:rPr sz="2550" b="1">
                <a:solidFill>
                  <a:srgbClr val="E9F051"/>
                </a:solidFill>
                <a:latin typeface="Manrope"/>
                <a:ea typeface="Manrope"/>
                <a:cs typeface="Manrope"/>
              </a:rPr>
              <a:t>O que você entrega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276CBF6-DCC5-42B2-B6D7-AF0DF7CE0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38725"/>
            <a:ext cx="5105400" cy="962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F7F3E8"/>
                </a:solidFill>
                <a:latin typeface="Manrope"/>
                <a:ea typeface="Manrope"/>
                <a:cs typeface="Manrope"/>
              </a:defRPr>
            </a:pPr>
            <a:r>
              <a:rPr sz="2025" b="0">
                <a:solidFill>
                  <a:srgbClr val="F7F3E8"/>
                </a:solidFill>
                <a:latin typeface="Manrope"/>
                <a:ea typeface="Manrope"/>
                <a:cs typeface="Manrope"/>
              </a:rPr>
              <a:t>Exemplos, escopo e próximos passos</a:t>
            </a:r>
          </a:p>
          <a:p xmlns:a="http://schemas.openxmlformats.org/drawingml/2006/main">
            <a:pPr>
              <a:defRPr sz="2025" b="0">
                <a:solidFill>
                  <a:srgbClr val="F7F3E8"/>
                </a:solidFill>
                <a:latin typeface="Manrope"/>
                <a:ea typeface="Manrope"/>
                <a:cs typeface="Manrope"/>
              </a:defRPr>
            </a:pPr>
            <a:r>
              <a:rPr sz="2025" b="0">
                <a:solidFill>
                  <a:srgbClr val="F7F3E8"/>
                </a:solidFill>
                <a:latin typeface="Manrope"/>
                <a:ea typeface="Manrope"/>
                <a:cs typeface="Manrope"/>
              </a:rPr>
              <a:t>fáceis de encontrar.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C17B03E-8147-4A3D-A67B-40ABC77B4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34175" y="2486025"/>
            <a:ext cx="47720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E9F051"/>
                </a:solidFill>
                <a:latin typeface="Manrope"/>
                <a:ea typeface="Manrope"/>
                <a:cs typeface="Manrope"/>
              </a:defRPr>
            </a:pPr>
            <a:r>
              <a:rPr sz="2550" b="1">
                <a:solidFill>
                  <a:srgbClr val="E9F051"/>
                </a:solidFill>
                <a:latin typeface="Manrope"/>
                <a:ea typeface="Manrope"/>
                <a:cs typeface="Manrope"/>
              </a:rPr>
              <a:t>Arquivo editável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1861018-18F0-451E-A9D9-9CE79D18F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34175" y="3124200"/>
            <a:ext cx="4772025" cy="942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F7F3E8"/>
                </a:solidFill>
                <a:latin typeface="Manrope"/>
                <a:ea typeface="Manrope"/>
                <a:cs typeface="Manrope"/>
              </a:defRPr>
            </a:pPr>
            <a:r>
              <a:rPr sz="2025" b="0">
                <a:solidFill>
                  <a:srgbClr val="F7F3E8"/>
                </a:solidFill>
                <a:latin typeface="Manrope"/>
                <a:ea typeface="Manrope"/>
                <a:cs typeface="Manrope"/>
              </a:rPr>
              <a:t>Textos e composição em PowerPoint,</a:t>
            </a:r>
          </a:p>
          <a:p xmlns:a="http://schemas.openxmlformats.org/drawingml/2006/main">
            <a:pPr>
              <a:defRPr sz="2025" b="0">
                <a:solidFill>
                  <a:srgbClr val="F7F3E8"/>
                </a:solidFill>
                <a:latin typeface="Manrope"/>
                <a:ea typeface="Manrope"/>
                <a:cs typeface="Manrope"/>
              </a:defRPr>
            </a:pPr>
            <a:r>
              <a:rPr sz="2025" b="0">
                <a:solidFill>
                  <a:srgbClr val="F7F3E8"/>
                </a:solidFill>
                <a:latin typeface="Manrope"/>
                <a:ea typeface="Manrope"/>
                <a:cs typeface="Manrope"/>
              </a:rPr>
              <a:t>com PDF para compartilhar.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85741EC-73B6-44BA-98F2-E4FDC49D5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34175" y="5038725"/>
            <a:ext cx="4772025" cy="962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F7F3E8"/>
                </a:solidFill>
                <a:latin typeface="Manrope"/>
                <a:ea typeface="Manrope"/>
                <a:cs typeface="Manrope"/>
              </a:defRPr>
            </a:pPr>
            <a:r>
              <a:rPr sz="1950" b="0">
                <a:solidFill>
                  <a:srgbClr val="F7F3E8"/>
                </a:solidFill>
                <a:latin typeface="Manrope"/>
                <a:ea typeface="Manrope"/>
                <a:cs typeface="Manrope"/>
              </a:rPr>
              <a:t>Este material é um exemplo</a:t>
            </a:r>
          </a:p>
          <a:p xmlns:a="http://schemas.openxmlformats.org/drawingml/2006/main">
            <a:pPr>
              <a:defRPr sz="1950" b="0">
                <a:solidFill>
                  <a:srgbClr val="F7F3E8"/>
                </a:solidFill>
                <a:latin typeface="Manrope"/>
                <a:ea typeface="Manrope"/>
                <a:cs typeface="Manrope"/>
              </a:defRPr>
            </a:pPr>
            <a:r>
              <a:rPr sz="1950" b="0">
                <a:solidFill>
                  <a:srgbClr val="F7F3E8"/>
                </a:solidFill>
                <a:latin typeface="Manrope"/>
                <a:ea typeface="Manrope"/>
                <a:cs typeface="Manrope"/>
              </a:rPr>
              <a:t>da apresentação do próprio estúdio.</a:t>
            </a:r>
          </a:p>
        </p:txBody>
      </p:sp>
    </p:spTree>
    <p:extLst>
      <p:ext uri="{BB962C8B-B14F-4D97-AF65-F5344CB8AC3E}">
        <p14:creationId xmlns:p14="http://schemas.microsoft.com/office/powerpoint/2010/main" val="74884506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3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A76A8B8-0762-4494-9E54-049FC8280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108204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91919"/>
                </a:solidFill>
                <a:latin typeface="Manrope"/>
                <a:ea typeface="Manrope"/>
                <a:cs typeface="Manrope"/>
              </a:defRPr>
            </a:pPr>
            <a:r>
              <a:rPr sz="3600" b="1">
                <a:solidFill>
                  <a:srgbClr val="191919"/>
                </a:solidFill>
                <a:latin typeface="Manrope"/>
                <a:ea typeface="Manrope"/>
                <a:cs typeface="Manrope"/>
              </a:rPr>
              <a:t>Você conversa com quem faz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E0DA8A6-2F60-44AC-A6FD-97DF5DD8D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38350"/>
            <a:ext cx="5734050" cy="771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91919"/>
                </a:solidFill>
                <a:latin typeface="Manrope"/>
                <a:ea typeface="Manrope"/>
                <a:cs typeface="Manrope"/>
              </a:defRPr>
            </a:pPr>
            <a:r>
              <a:rPr sz="3300" b="1">
                <a:solidFill>
                  <a:srgbClr val="191919"/>
                </a:solidFill>
                <a:latin typeface="Manrope"/>
                <a:ea typeface="Manrope"/>
                <a:cs typeface="Manrope"/>
              </a:rPr>
              <a:t>Guilherme Gomes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CB85A22-879D-4419-9488-63C86808C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90850"/>
            <a:ext cx="5524500" cy="1685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775" b="0">
                <a:solidFill>
                  <a:srgbClr val="191919"/>
                </a:solidFill>
                <a:latin typeface="Manrope"/>
                <a:ea typeface="Manrope"/>
                <a:cs typeface="Manrope"/>
              </a:defRPr>
            </a:pPr>
            <a:r>
              <a:rPr sz="2775" b="0">
                <a:solidFill>
                  <a:srgbClr val="191919"/>
                </a:solidFill>
                <a:latin typeface="Manrope"/>
                <a:ea typeface="Manrope"/>
                <a:cs typeface="Manrope"/>
              </a:rPr>
              <a:t>Design, conteúdo</a:t>
            </a:r>
          </a:p>
          <a:p xmlns:a="http://schemas.openxmlformats.org/drawingml/2006/main">
            <a:pPr>
              <a:defRPr sz="2775" b="0">
                <a:solidFill>
                  <a:srgbClr val="191919"/>
                </a:solidFill>
                <a:latin typeface="Manrope"/>
                <a:ea typeface="Manrope"/>
                <a:cs typeface="Manrope"/>
              </a:defRPr>
            </a:pPr>
            <a:r>
              <a:rPr sz="2775" b="0">
                <a:solidFill>
                  <a:srgbClr val="191919"/>
                </a:solidFill>
                <a:latin typeface="Manrope"/>
                <a:ea typeface="Manrope"/>
                <a:cs typeface="Manrope"/>
              </a:rPr>
              <a:t>e desenvolvimento</a:t>
            </a:r>
          </a:p>
          <a:p xmlns:a="http://schemas.openxmlformats.org/drawingml/2006/main">
            <a:pPr>
              <a:defRPr sz="2775" b="0">
                <a:solidFill>
                  <a:srgbClr val="191919"/>
                </a:solidFill>
                <a:latin typeface="Manrope"/>
                <a:ea typeface="Manrope"/>
                <a:cs typeface="Manrope"/>
              </a:defRPr>
            </a:pPr>
            <a:r>
              <a:rPr sz="2775" b="0">
                <a:solidFill>
                  <a:srgbClr val="191919"/>
                </a:solidFill>
                <a:latin typeface="Manrope"/>
                <a:ea typeface="Manrope"/>
                <a:cs typeface="Manrope"/>
              </a:rPr>
              <a:t>no mesmo projeto.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1B27866-D99C-4486-A6CD-3F2C97B94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62525"/>
            <a:ext cx="55245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615F58"/>
                </a:solidFill>
                <a:latin typeface="Manrope"/>
                <a:ea typeface="Manrope"/>
                <a:cs typeface="Manrope"/>
              </a:defRPr>
            </a:pPr>
            <a:r>
              <a:rPr sz="1875" b="0">
                <a:solidFill>
                  <a:srgbClr val="615F58"/>
                </a:solidFill>
                <a:latin typeface="Manrope"/>
                <a:ea typeface="Manrope"/>
                <a:cs typeface="Manrope"/>
              </a:rPr>
              <a:t>Experiência em desenvolvimento e</a:t>
            </a:r>
          </a:p>
          <a:p xmlns:a="http://schemas.openxmlformats.org/drawingml/2006/main">
            <a:pPr>
              <a:defRPr sz="1875" b="0">
                <a:solidFill>
                  <a:srgbClr val="615F58"/>
                </a:solidFill>
                <a:latin typeface="Manrope"/>
                <a:ea typeface="Manrope"/>
                <a:cs typeface="Manrope"/>
              </a:defRPr>
            </a:pPr>
            <a:r>
              <a:rPr sz="1875" b="0">
                <a:solidFill>
                  <a:srgbClr val="615F58"/>
                </a:solidFill>
                <a:latin typeface="Manrope"/>
                <a:ea typeface="Manrope"/>
                <a:cs typeface="Manrope"/>
              </a:rPr>
              <a:t>coordenação de design e desenvolvimento</a:t>
            </a:r>
          </a:p>
          <a:p xmlns:a="http://schemas.openxmlformats.org/drawingml/2006/main">
            <a:pPr>
              <a:defRPr sz="1875" b="0">
                <a:solidFill>
                  <a:srgbClr val="615F58"/>
                </a:solidFill>
                <a:latin typeface="Manrope"/>
                <a:ea typeface="Manrope"/>
                <a:cs typeface="Manrope"/>
              </a:defRPr>
            </a:pPr>
            <a:r>
              <a:rPr sz="1875" b="0">
                <a:solidFill>
                  <a:srgbClr val="615F58"/>
                </a:solidFill>
                <a:latin typeface="Manrope"/>
                <a:ea typeface="Manrope"/>
                <a:cs typeface="Manrope"/>
              </a:rPr>
              <a:t>em Guerreiros do Sol, no gshow.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631a041d572486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29450" y="1838325"/>
            <a:ext cx="4476750" cy="447675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18843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25B4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4CB59C0-AE7E-4940-9D97-D1A45D8A1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8204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4050" b="1">
                <a:solidFill>
                  <a:srgbClr val="191919"/>
                </a:solidFill>
                <a:latin typeface="Manrope"/>
                <a:ea typeface="Manrope"/>
                <a:cs typeface="Manrope"/>
              </a:defRPr>
            </a:pPr>
            <a:r>
              <a:rPr sz="4050" b="1">
                <a:solidFill>
                  <a:srgbClr val="191919"/>
                </a:solidFill>
                <a:latin typeface="Manrope"/>
                <a:ea typeface="Manrope"/>
                <a:cs typeface="Manrope"/>
              </a:rPr>
              <a:t>Como começamos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5767A19-8645-4BF3-8929-C4E601870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66925"/>
            <a:ext cx="10820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191919"/>
                </a:solidFill>
                <a:latin typeface="Manrope"/>
                <a:ea typeface="Manrope"/>
                <a:cs typeface="Manrope"/>
              </a:defRPr>
            </a:pPr>
            <a:r>
              <a:rPr sz="2550" b="1">
                <a:solidFill>
                  <a:srgbClr val="191919"/>
                </a:solidFill>
                <a:latin typeface="Manrope"/>
                <a:ea typeface="Manrope"/>
                <a:cs typeface="Manrope"/>
              </a:rPr>
              <a:t>Você conta o que precisa apresentar.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E507168-09CB-4F82-A82C-04484DC16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71775"/>
            <a:ext cx="108204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250" b="0">
                <a:solidFill>
                  <a:srgbClr val="191919"/>
                </a:solidFill>
                <a:latin typeface="Manrope"/>
                <a:ea typeface="Manrope"/>
                <a:cs typeface="Manrope"/>
              </a:defRPr>
            </a:pPr>
            <a:r>
              <a:rPr sz="2250" b="0">
                <a:solidFill>
                  <a:srgbClr val="191919"/>
                </a:solidFill>
                <a:latin typeface="Manrope"/>
                <a:ea typeface="Manrope"/>
                <a:cs typeface="Manrope"/>
              </a:rPr>
              <a:t>Eu retorno com uma proposta de entrega, prazo e investimento.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940CB03-CDAF-42B0-B635-E229389EA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38550"/>
            <a:ext cx="108204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250" b="0">
                <a:solidFill>
                  <a:srgbClr val="191919"/>
                </a:solidFill>
                <a:latin typeface="Manrope"/>
                <a:ea typeface="Manrope"/>
                <a:cs typeface="Manrope"/>
              </a:defRPr>
            </a:pPr>
            <a:r>
              <a:rPr sz="2250" b="0">
                <a:solidFill>
                  <a:srgbClr val="191919"/>
                </a:solidFill>
                <a:latin typeface="Manrope"/>
                <a:ea typeface="Manrope"/>
                <a:cs typeface="Manrope"/>
              </a:rPr>
              <a:t>Com o escopo alinhado, seguimos para a criação e a revisão.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1112ACC-EC93-485C-A6BC-D04620B50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67300"/>
            <a:ext cx="10820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625" b="1">
                <a:solidFill>
                  <a:srgbClr val="191919"/>
                </a:solidFill>
                <a:latin typeface="Manrope"/>
                <a:ea typeface="Manrope"/>
                <a:cs typeface="Manrope"/>
              </a:defRPr>
            </a:pPr>
            <a:r>
              <a:rPr sz="2625" b="1">
                <a:solidFill>
                  <a:srgbClr val="191919"/>
                </a:solidFill>
                <a:latin typeface="Manrope"/>
                <a:ea typeface="Manrope"/>
                <a:cs typeface="Manrope"/>
                <a:hlinkClick xmlns:r="http://schemas.openxmlformats.org/officeDocument/2006/relationships" r:id="R8e766121418643a9"/>
              </a:rPr>
              <a:t>Conversar com Guilherme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8F197E7-EAFD-41EF-B851-97B226054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53100"/>
            <a:ext cx="10820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91919"/>
                </a:solidFill>
                <a:latin typeface="Manrope"/>
                <a:ea typeface="Manrope"/>
                <a:cs typeface="Manrope"/>
              </a:defRPr>
            </a:pPr>
            <a:r>
              <a:rPr sz="2025" b="0">
                <a:solidFill>
                  <a:srgbClr val="191919"/>
                </a:solidFill>
                <a:latin typeface="Manrope"/>
                <a:ea typeface="Manrope"/>
                <a:cs typeface="Manrope"/>
                <a:hlinkClick xmlns:r="http://schemas.openxmlformats.org/officeDocument/2006/relationships" r:id="Rfce2158c6f8e49cc"/>
              </a:rPr>
              <a:t>comercial@infostudiolab.com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796493A-DA86-4542-A92B-6C974A614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57925"/>
            <a:ext cx="10820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91919"/>
                </a:solidFill>
                <a:latin typeface="Manrope"/>
                <a:ea typeface="Manrope"/>
                <a:cs typeface="Manrope"/>
              </a:defRPr>
            </a:pPr>
            <a:r>
              <a:rPr sz="1650" b="0">
                <a:solidFill>
                  <a:srgbClr val="191919"/>
                </a:solidFill>
                <a:latin typeface="Manrope"/>
                <a:ea typeface="Manrope"/>
                <a:cs typeface="Manrope"/>
                <a:hlinkClick xmlns:r="http://schemas.openxmlformats.org/officeDocument/2006/relationships" r:id="R5102bad8387f407f"/>
              </a:rPr>
              <a:t>infostudiolab.com/sites-e-apresentacoes</a:t>
            </a:r>
          </a:p>
        </p:txBody>
      </p:sp>
    </p:spTree>
    <p:extLst>
      <p:ext uri="{BB962C8B-B14F-4D97-AF65-F5344CB8AC3E}">
        <p14:creationId xmlns:p14="http://schemas.microsoft.com/office/powerpoint/2010/main" val="37891193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2026-09-07T20:48:59.8060000Z</dcterms:created>
  <dcterms:modified xsi:type="dcterms:W3CDTF">2026-09-07T20:48:59.8060000Z</dcterms:modified>
</coreProperties>
</file>